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6AA3-D250-486C-BA40-45F99D33C5D9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C765-23BF-4CE5-80EA-1355F50F8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52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6AA3-D250-486C-BA40-45F99D33C5D9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C765-23BF-4CE5-80EA-1355F50F8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7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6AA3-D250-486C-BA40-45F99D33C5D9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C765-23BF-4CE5-80EA-1355F50F8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83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6AA3-D250-486C-BA40-45F99D33C5D9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C765-23BF-4CE5-80EA-1355F50F8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3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6AA3-D250-486C-BA40-45F99D33C5D9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C765-23BF-4CE5-80EA-1355F50F8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6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6AA3-D250-486C-BA40-45F99D33C5D9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C765-23BF-4CE5-80EA-1355F50F8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09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6AA3-D250-486C-BA40-45F99D33C5D9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C765-23BF-4CE5-80EA-1355F50F8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3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6AA3-D250-486C-BA40-45F99D33C5D9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C765-23BF-4CE5-80EA-1355F50F8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7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6AA3-D250-486C-BA40-45F99D33C5D9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C765-23BF-4CE5-80EA-1355F50F8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1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6AA3-D250-486C-BA40-45F99D33C5D9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C765-23BF-4CE5-80EA-1355F50F8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44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6AA3-D250-486C-BA40-45F99D33C5D9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C765-23BF-4CE5-80EA-1355F50F8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0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46AA3-D250-486C-BA40-45F99D33C5D9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2C765-23BF-4CE5-80EA-1355F50F8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0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Topic</a:t>
            </a:r>
          </a:p>
          <a:p>
            <a:r>
              <a:rPr lang="en-US" dirty="0" smtClean="0"/>
              <a:t>Names</a:t>
            </a:r>
          </a:p>
          <a:p>
            <a:r>
              <a:rPr lang="en-US" dirty="0" smtClean="0"/>
              <a:t>Class and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713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Reflection/Conclusion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importance of your research and proposal.</a:t>
            </a:r>
          </a:p>
          <a:p>
            <a:r>
              <a:rPr lang="en-US" dirty="0" smtClean="0"/>
              <a:t>Add pics, personal notes on what you learned and what you enjoyed about this project.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084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22-25 slides. Spend about, on average, 30 seconds per slide. Some more, some less.</a:t>
            </a:r>
          </a:p>
          <a:p>
            <a:r>
              <a:rPr lang="en-US" dirty="0" smtClean="0"/>
              <a:t>Prepare for Q&amp;A.</a:t>
            </a:r>
          </a:p>
          <a:p>
            <a:r>
              <a:rPr lang="en-US" dirty="0" smtClean="0"/>
              <a:t>Finally, I would prepare a one page outline of your presentation to hand out to people. What will they see in your presentation? What should they look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16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 not make a slide too wordy.</a:t>
            </a:r>
          </a:p>
          <a:p>
            <a:r>
              <a:rPr lang="en-US" dirty="0" smtClean="0"/>
              <a:t>Use bullet points to highlight key terms, ideas, concepts.</a:t>
            </a:r>
          </a:p>
          <a:p>
            <a:r>
              <a:rPr lang="en-US" dirty="0" smtClean="0"/>
              <a:t>When you present, you expand on those ideas.</a:t>
            </a:r>
          </a:p>
          <a:p>
            <a:r>
              <a:rPr lang="en-US" dirty="0" smtClean="0"/>
              <a:t>Slides need to be organized in a way that makes sense. Not cluttered with pics and charts and stuff.</a:t>
            </a:r>
          </a:p>
          <a:p>
            <a:pPr lvl="1"/>
            <a:r>
              <a:rPr lang="en-US" dirty="0" smtClean="0"/>
              <a:t>Make it neat looking </a:t>
            </a:r>
            <a:r>
              <a:rPr lang="en-US" smtClean="0"/>
              <a:t>and professional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09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(2 slides)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problem(s)?</a:t>
            </a:r>
          </a:p>
          <a:p>
            <a:r>
              <a:rPr lang="en-US" dirty="0" smtClean="0"/>
              <a:t>Why should we care?</a:t>
            </a:r>
          </a:p>
          <a:p>
            <a:r>
              <a:rPr lang="en-US" dirty="0" smtClean="0"/>
              <a:t>How does it impact citizens of this area?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249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Background/History (2 slides)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History of environmental issues regarding expansion/settlement 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Roads, railroads, trees, urban sprawl, irrigation projects</a:t>
            </a:r>
          </a:p>
          <a:p>
            <a:pPr lvl="1"/>
            <a:r>
              <a:rPr lang="en-US" dirty="0" smtClean="0"/>
              <a:t>Industrial pollution of air, soil, water </a:t>
            </a:r>
          </a:p>
          <a:p>
            <a:pPr lvl="1"/>
            <a:r>
              <a:rPr lang="en-US" dirty="0" smtClean="0"/>
              <a:t>Uses for agriculture, cash crops, depletion of resources, gold/silver/strip/coal mining, logging </a:t>
            </a:r>
            <a:endParaRPr lang="en-US" dirty="0" smtClean="0"/>
          </a:p>
          <a:p>
            <a:r>
              <a:rPr lang="en-US" dirty="0" smtClean="0"/>
              <a:t>America’s need for cheap energy</a:t>
            </a:r>
            <a:r>
              <a:rPr lang="en-US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Rise of suburbs, car culture, interstate highway system</a:t>
            </a:r>
          </a:p>
          <a:p>
            <a:pPr lvl="1"/>
            <a:r>
              <a:rPr lang="en-US" dirty="0" smtClean="0"/>
              <a:t>How settlement has confronted drilling areas</a:t>
            </a:r>
          </a:p>
        </p:txBody>
      </p:sp>
    </p:spTree>
    <p:extLst>
      <p:ext uri="{BB962C8B-B14F-4D97-AF65-F5344CB8AC3E}">
        <p14:creationId xmlns:p14="http://schemas.microsoft.com/office/powerpoint/2010/main" val="109451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Engineer: What is “Fracking”? (2-3 slides)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the process</a:t>
            </a:r>
          </a:p>
          <a:p>
            <a:pPr lvl="1"/>
            <a:r>
              <a:rPr lang="en-US" dirty="0" smtClean="0"/>
              <a:t>How does it work?</a:t>
            </a:r>
          </a:p>
          <a:p>
            <a:pPr lvl="1"/>
            <a:r>
              <a:rPr lang="en-US" dirty="0" smtClean="0"/>
              <a:t>Need info, pics, diagrams, etc…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379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 Policy (political) and Economist</a:t>
            </a:r>
            <a:br>
              <a:rPr lang="en-US" dirty="0" smtClean="0"/>
            </a:br>
            <a:r>
              <a:rPr lang="en-US" dirty="0" smtClean="0"/>
              <a:t>(5-6 slides)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Public </a:t>
            </a:r>
            <a:r>
              <a:rPr lang="en-US" dirty="0" smtClean="0"/>
              <a:t>Policy expertise:</a:t>
            </a:r>
            <a:endParaRPr lang="en-US" dirty="0" smtClean="0"/>
          </a:p>
          <a:p>
            <a:pPr lvl="1"/>
            <a:r>
              <a:rPr lang="en-US" dirty="0" smtClean="0"/>
              <a:t>Info from Mr. Quinn’s presentation</a:t>
            </a:r>
          </a:p>
          <a:p>
            <a:pPr lvl="2"/>
            <a:r>
              <a:rPr lang="en-US" dirty="0" smtClean="0"/>
              <a:t>Question 300-</a:t>
            </a:r>
            <a:r>
              <a:rPr lang="en-US" dirty="0" smtClean="0">
                <a:sym typeface="Wingdings" panose="05000000000000000000" pitchFamily="2" charset="2"/>
              </a:rPr>
              <a:t>What is it? What’s the issue?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Property rights and mineral rights: Know this and how it applies to this </a:t>
            </a:r>
            <a:r>
              <a:rPr lang="en-US" dirty="0" smtClean="0">
                <a:sym typeface="Wingdings" panose="05000000000000000000" pitchFamily="2" charset="2"/>
              </a:rPr>
              <a:t>problem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(“split estate”)</a:t>
            </a:r>
            <a:endParaRPr lang="en-US" dirty="0" smtClean="0">
              <a:sym typeface="Wingdings" panose="05000000000000000000" pitchFamily="2" charset="2"/>
            </a:endParaRP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Drilling islands, homes along Julesburg basin/Niobrara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Federal, state and municipal (city) regulations of industry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Economist: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Jobs info and share holder 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See Mr. Majors Noble presentation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Why is fracking now going away? Financial implications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87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Environmentalist (3-4 slides)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environmental issues surrounding </a:t>
            </a:r>
            <a:r>
              <a:rPr lang="en-US" dirty="0" err="1" smtClean="0"/>
              <a:t>fracing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has happened?</a:t>
            </a:r>
          </a:p>
          <a:p>
            <a:r>
              <a:rPr lang="en-US" dirty="0" smtClean="0"/>
              <a:t>What does Noble and others do to prevent spills?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04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Proposal (all should contribute) 3-4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proposal are you presenting to Noble to address problems w/</a:t>
            </a:r>
            <a:r>
              <a:rPr lang="en-US" dirty="0" err="1" smtClean="0"/>
              <a:t>fracing</a:t>
            </a:r>
            <a:r>
              <a:rPr lang="en-US" dirty="0" smtClean="0"/>
              <a:t>? </a:t>
            </a:r>
          </a:p>
          <a:p>
            <a:r>
              <a:rPr lang="en-US" dirty="0" smtClean="0"/>
              <a:t>This is the </a:t>
            </a:r>
            <a:r>
              <a:rPr lang="en-US" u="sng" dirty="0" smtClean="0">
                <a:solidFill>
                  <a:srgbClr val="FF0000"/>
                </a:solidFill>
              </a:rPr>
              <a:t>MOST IMPORTANT PART </a:t>
            </a:r>
            <a:r>
              <a:rPr lang="en-US" dirty="0" smtClean="0"/>
              <a:t>of your </a:t>
            </a:r>
            <a:r>
              <a:rPr lang="en-US" dirty="0" smtClean="0"/>
              <a:t>presentation</a:t>
            </a:r>
          </a:p>
          <a:p>
            <a:pPr lvl="1"/>
            <a:r>
              <a:rPr lang="en-US" dirty="0" smtClean="0"/>
              <a:t>You don’t need solutions from EACH expert, just a group solution (but it can be from any angle you choose)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412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sites/info correctly cited in APA format.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040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445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Title Slide</vt:lpstr>
      <vt:lpstr>Expectations</vt:lpstr>
      <vt:lpstr>Problem (2 slides)</vt:lpstr>
      <vt:lpstr>Background/History (2 slides)</vt:lpstr>
      <vt:lpstr>Engineer: What is “Fracking”? (2-3 slides)</vt:lpstr>
      <vt:lpstr>Public Policy (political) and Economist (5-6 slides)</vt:lpstr>
      <vt:lpstr>Environmentalist (3-4 slides)</vt:lpstr>
      <vt:lpstr>Proposal (all should contribute) 3-4 slides</vt:lpstr>
      <vt:lpstr>Citation</vt:lpstr>
      <vt:lpstr>Reflection/Conclusion</vt:lpstr>
      <vt:lpstr>Total length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.</dc:creator>
  <cp:lastModifiedBy>.</cp:lastModifiedBy>
  <cp:revision>6</cp:revision>
  <dcterms:created xsi:type="dcterms:W3CDTF">2014-01-24T15:30:04Z</dcterms:created>
  <dcterms:modified xsi:type="dcterms:W3CDTF">2014-01-24T17:59:11Z</dcterms:modified>
</cp:coreProperties>
</file>